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71" r:id="rId4"/>
    <p:sldId id="272" r:id="rId5"/>
    <p:sldId id="1692" r:id="rId6"/>
    <p:sldId id="270" r:id="rId7"/>
    <p:sldId id="265" r:id="rId8"/>
    <p:sldId id="261" r:id="rId9"/>
    <p:sldId id="260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4" autoAdjust="0"/>
    <p:restoredTop sz="73817" autoAdjust="0"/>
  </p:normalViewPr>
  <p:slideViewPr>
    <p:cSldViewPr snapToGrid="0">
      <p:cViewPr varScale="1">
        <p:scale>
          <a:sx n="81" d="100"/>
          <a:sy n="81" d="100"/>
        </p:scale>
        <p:origin x="2268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2/8/2019 3:28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2/8/2019 3:27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dev.microsoft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ev.microsoft.com/" TargetMode="External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React SPAs with the 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3BEFD-40CC-D44D-87F3-0142317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 Portal (ARP)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B4FEE-02FD-4841-9120-02AA44CA4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31325"/>
          </a:xfrm>
        </p:spPr>
        <p:txBody>
          <a:bodyPr/>
          <a:lstStyle/>
          <a:p>
            <a:r>
              <a:rPr lang="en-US" dirty="0"/>
              <a:t>Register applications at </a:t>
            </a:r>
            <a:r>
              <a:rPr lang="en-US" dirty="0">
                <a:hlinkClick r:id="rId2"/>
              </a:rPr>
              <a:t>https://apps.dev.microsoft.com</a:t>
            </a:r>
            <a:r>
              <a:rPr lang="en-US" dirty="0"/>
              <a:t> for users to login to the custom application using their Azure AD or Microsoft accounts</a:t>
            </a:r>
          </a:p>
          <a:p>
            <a:br>
              <a:rPr lang="en-US" dirty="0"/>
            </a:br>
            <a:r>
              <a:rPr lang="en-US" dirty="0"/>
              <a:t>Create web applications, native applications (including mobile) and </a:t>
            </a:r>
          </a:p>
          <a:p>
            <a:endParaRPr lang="en-US" dirty="0"/>
          </a:p>
          <a:p>
            <a:r>
              <a:rPr lang="en-US" dirty="0"/>
              <a:t>Obtain application ID and secret for use in the custom code solution</a:t>
            </a:r>
          </a:p>
        </p:txBody>
      </p:sp>
    </p:spTree>
    <p:extLst>
      <p:ext uri="{BB962C8B-B14F-4D97-AF65-F5344CB8AC3E}">
        <p14:creationId xmlns:p14="http://schemas.microsoft.com/office/powerpoint/2010/main" val="2555831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917C-8523-FB43-856E-2603D48B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AD Portal vs. Application Registration Portal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C7AD4-3D3F-D549-9F1D-D55AEC1D6F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637517"/>
          </a:xfrm>
        </p:spPr>
        <p:txBody>
          <a:bodyPr/>
          <a:lstStyle/>
          <a:p>
            <a:r>
              <a:rPr lang="en-US" dirty="0"/>
              <a:t>Use the Azure AD Portal</a:t>
            </a:r>
          </a:p>
          <a:p>
            <a:r>
              <a:rPr lang="en-US" b="0" dirty="0">
                <a:solidFill>
                  <a:schemeClr val="tx1"/>
                </a:solidFill>
                <a:hlinkClick r:id="rId2"/>
              </a:rPr>
              <a:t>https://portal.azure.com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“v1”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Define scopes / permissions ahead of time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Only supports Azure AD users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28D1B5-2104-E84F-B0F0-72BB86525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868349"/>
          </a:xfrm>
        </p:spPr>
        <p:txBody>
          <a:bodyPr/>
          <a:lstStyle/>
          <a:p>
            <a:r>
              <a:rPr lang="en-US" dirty="0"/>
              <a:t>Use the Application Registration Portal</a:t>
            </a:r>
          </a:p>
          <a:p>
            <a:r>
              <a:rPr lang="en-US" b="0" dirty="0">
                <a:solidFill>
                  <a:schemeClr val="tx1"/>
                </a:solidFill>
                <a:hlinkClick r:id="rId3"/>
              </a:rPr>
              <a:t>https://apps.dev.microsoft.com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“v2”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Converged authentication – use either Azure AD or Microsoft Accounts for login to application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dynamic consent – define scopes / permissions at runtime</a:t>
            </a:r>
          </a:p>
        </p:txBody>
      </p:sp>
    </p:spTree>
    <p:extLst>
      <p:ext uri="{BB962C8B-B14F-4D97-AF65-F5344CB8AC3E}">
        <p14:creationId xmlns:p14="http://schemas.microsoft.com/office/powerpoint/2010/main" val="1654709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Azure AD application with the Application Registration Portal</a:t>
            </a:r>
          </a:p>
        </p:txBody>
      </p:sp>
    </p:spTree>
    <p:extLst>
      <p:ext uri="{BB962C8B-B14F-4D97-AF65-F5344CB8AC3E}">
        <p14:creationId xmlns:p14="http://schemas.microsoft.com/office/powerpoint/2010/main" val="1177649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registration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690937" cy="807913"/>
          </a:xfrm>
        </p:spPr>
        <p:txBody>
          <a:bodyPr/>
          <a:lstStyle/>
          <a:p>
            <a:r>
              <a:rPr lang="en-US" sz="1600" dirty="0"/>
              <a:t>Add a Web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web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807913"/>
          </a:xfrm>
        </p:spPr>
        <p:txBody>
          <a:bodyPr/>
          <a:lstStyle/>
          <a:p>
            <a:r>
              <a:rPr lang="en-US" sz="1600" b="1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 if your admin will consent for all users.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EB37E17-060B-6347-85DF-3C2B8926FC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896" b="1896"/>
          <a:stretch>
            <a:fillRect/>
          </a:stretch>
        </p:blipFill>
        <p:spPr/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1054A2F-D8D7-234A-9EF6-874F051A07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4386263" y="2163638"/>
            <a:ext cx="3690937" cy="2264715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FB5C08-D161-7D49-8B85-6EE3ED775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7" y="2441543"/>
            <a:ext cx="3238323" cy="17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385</Words>
  <Application>Microsoft Office PowerPoint</Application>
  <PresentationFormat>Custom</PresentationFormat>
  <Paragraphs>56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React SPAs with the  Microsoft Graph</vt:lpstr>
      <vt:lpstr>Register Azure AD Applications</vt:lpstr>
      <vt:lpstr>Application Registration Portal (ARP)</vt:lpstr>
      <vt:lpstr>Azure AD Portal vs. Application Registration Portal</vt:lpstr>
      <vt:lpstr>Creating an Azure AD application with the Application Registration Portal</vt:lpstr>
      <vt:lpstr>Application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2019-02-08T23:28:13Z</dcterms:modified>
</cp:coreProperties>
</file>